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13" r:id="rId10"/>
    <p:sldId id="341" r:id="rId11"/>
    <p:sldId id="328" r:id="rId12"/>
    <p:sldId id="326" r:id="rId13"/>
    <p:sldId id="322" r:id="rId14"/>
    <p:sldId id="323" r:id="rId15"/>
    <p:sldId id="324" r:id="rId16"/>
    <p:sldId id="329" r:id="rId17"/>
    <p:sldId id="330" r:id="rId18"/>
    <p:sldId id="339" r:id="rId19"/>
    <p:sldId id="340" r:id="rId20"/>
    <p:sldId id="331" r:id="rId21"/>
    <p:sldId id="334" r:id="rId22"/>
    <p:sldId id="338" r:id="rId23"/>
    <p:sldId id="343" r:id="rId24"/>
    <p:sldId id="344" r:id="rId25"/>
    <p:sldId id="336" r:id="rId26"/>
    <p:sldId id="337" r:id="rId27"/>
    <p:sldId id="317" r:id="rId28"/>
    <p:sldId id="318" r:id="rId29"/>
    <p:sldId id="311" r:id="rId30"/>
    <p:sldId id="309" r:id="rId31"/>
    <p:sldId id="310" r:id="rId32"/>
    <p:sldId id="308" r:id="rId33"/>
    <p:sldId id="307" r:id="rId34"/>
    <p:sldId id="299" r:id="rId35"/>
    <p:sldId id="306" r:id="rId36"/>
    <p:sldId id="300" r:id="rId37"/>
    <p:sldId id="305" r:id="rId38"/>
    <p:sldId id="301" r:id="rId39"/>
    <p:sldId id="285" r:id="rId40"/>
    <p:sldId id="287" r:id="rId41"/>
    <p:sldId id="294" r:id="rId42"/>
    <p:sldId id="289" r:id="rId43"/>
    <p:sldId id="293" r:id="rId44"/>
    <p:sldId id="295" r:id="rId45"/>
    <p:sldId id="298" r:id="rId46"/>
    <p:sldId id="292" r:id="rId47"/>
    <p:sldId id="291" r:id="rId48"/>
    <p:sldId id="314" r:id="rId49"/>
    <p:sldId id="304" r:id="rId50"/>
    <p:sldId id="283" r:id="rId51"/>
    <p:sldId id="284" r:id="rId52"/>
    <p:sldId id="288" r:id="rId53"/>
    <p:sldId id="276" r:id="rId54"/>
    <p:sldId id="279" r:id="rId55"/>
    <p:sldId id="278" r:id="rId56"/>
    <p:sldId id="280" r:id="rId57"/>
    <p:sldId id="282" r:id="rId58"/>
    <p:sldId id="268" r:id="rId59"/>
    <p:sldId id="267" r:id="rId60"/>
    <p:sldId id="266" r:id="rId61"/>
    <p:sldId id="265" r:id="rId62"/>
    <p:sldId id="258" r:id="rId63"/>
    <p:sldId id="263" r:id="rId64"/>
    <p:sldId id="2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13"/>
            <p14:sldId id="341"/>
            <p14:sldId id="328"/>
            <p14:sldId id="326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0" autoAdjust="0"/>
    <p:restoredTop sz="94273" autoAdjust="0"/>
  </p:normalViewPr>
  <p:slideViewPr>
    <p:cSldViewPr snapToGrid="0">
      <p:cViewPr varScale="1">
        <p:scale>
          <a:sx n="58" d="100"/>
          <a:sy n="58" d="100"/>
        </p:scale>
        <p:origin x="1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231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84.png"/><Relationship Id="rId4" Type="http://schemas.openxmlformats.org/officeDocument/2006/relationships/image" Target="../media/image20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92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26" Type="http://schemas.openxmlformats.org/officeDocument/2006/relationships/image" Target="../media/image120.png"/><Relationship Id="rId39" Type="http://schemas.openxmlformats.org/officeDocument/2006/relationships/image" Target="../media/image171.png"/><Relationship Id="rId21" Type="http://schemas.openxmlformats.org/officeDocument/2006/relationships/image" Target="../media/image154.png"/><Relationship Id="rId34" Type="http://schemas.openxmlformats.org/officeDocument/2006/relationships/image" Target="../media/image166.png"/><Relationship Id="rId42" Type="http://schemas.openxmlformats.org/officeDocument/2006/relationships/image" Target="../media/image174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6" Type="http://schemas.openxmlformats.org/officeDocument/2006/relationships/image" Target="../media/image149.png"/><Relationship Id="rId29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24" Type="http://schemas.openxmlformats.org/officeDocument/2006/relationships/image" Target="../media/image157.png"/><Relationship Id="rId32" Type="http://schemas.openxmlformats.org/officeDocument/2006/relationships/image" Target="../media/image164.png"/><Relationship Id="rId37" Type="http://schemas.openxmlformats.org/officeDocument/2006/relationships/image" Target="../media/image169.png"/><Relationship Id="rId40" Type="http://schemas.openxmlformats.org/officeDocument/2006/relationships/image" Target="../media/image172.png"/><Relationship Id="rId45" Type="http://schemas.openxmlformats.org/officeDocument/2006/relationships/image" Target="../media/image177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23" Type="http://schemas.openxmlformats.org/officeDocument/2006/relationships/image" Target="../media/image156.png"/><Relationship Id="rId28" Type="http://schemas.openxmlformats.org/officeDocument/2006/relationships/image" Target="../media/image160.png"/><Relationship Id="rId36" Type="http://schemas.openxmlformats.org/officeDocument/2006/relationships/image" Target="../media/image168.png"/><Relationship Id="rId10" Type="http://schemas.openxmlformats.org/officeDocument/2006/relationships/image" Target="../media/image143.png"/><Relationship Id="rId19" Type="http://schemas.openxmlformats.org/officeDocument/2006/relationships/image" Target="../media/image152.png"/><Relationship Id="rId31" Type="http://schemas.openxmlformats.org/officeDocument/2006/relationships/image" Target="../media/image163.png"/><Relationship Id="rId44" Type="http://schemas.openxmlformats.org/officeDocument/2006/relationships/image" Target="../media/image176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Relationship Id="rId22" Type="http://schemas.openxmlformats.org/officeDocument/2006/relationships/image" Target="../media/image155.png"/><Relationship Id="rId27" Type="http://schemas.openxmlformats.org/officeDocument/2006/relationships/image" Target="../media/image159.png"/><Relationship Id="rId30" Type="http://schemas.openxmlformats.org/officeDocument/2006/relationships/image" Target="../media/image162.png"/><Relationship Id="rId35" Type="http://schemas.openxmlformats.org/officeDocument/2006/relationships/image" Target="../media/image167.png"/><Relationship Id="rId43" Type="http://schemas.openxmlformats.org/officeDocument/2006/relationships/image" Target="../media/image175.png"/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5" Type="http://schemas.openxmlformats.org/officeDocument/2006/relationships/image" Target="../media/image158.png"/><Relationship Id="rId33" Type="http://schemas.openxmlformats.org/officeDocument/2006/relationships/image" Target="../media/image165.png"/><Relationship Id="rId38" Type="http://schemas.openxmlformats.org/officeDocument/2006/relationships/image" Target="../media/image170.png"/><Relationship Id="rId46" Type="http://schemas.openxmlformats.org/officeDocument/2006/relationships/image" Target="../media/image178.png"/><Relationship Id="rId20" Type="http://schemas.openxmlformats.org/officeDocument/2006/relationships/image" Target="../media/image153.png"/><Relationship Id="rId41" Type="http://schemas.openxmlformats.org/officeDocument/2006/relationships/image" Target="../media/image1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image" Target="../media/image179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3" Type="http://schemas.openxmlformats.org/officeDocument/2006/relationships/image" Target="../media/image120.png"/><Relationship Id="rId21" Type="http://schemas.openxmlformats.org/officeDocument/2006/relationships/image" Target="../media/image211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image" Target="../media/image158.png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60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19" Type="http://schemas.openxmlformats.org/officeDocument/2006/relationships/image" Target="../media/image209.png"/><Relationship Id="rId4" Type="http://schemas.openxmlformats.org/officeDocument/2006/relationships/image" Target="../media/image159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1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0.png"/><Relationship Id="rId17" Type="http://schemas.openxmlformats.org/officeDocument/2006/relationships/image" Target="../media/image225.png"/><Relationship Id="rId2" Type="http://schemas.openxmlformats.org/officeDocument/2006/relationships/image" Target="../media/image212.png"/><Relationship Id="rId16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11" Type="http://schemas.openxmlformats.org/officeDocument/2006/relationships/image" Target="../media/image160.png"/><Relationship Id="rId5" Type="http://schemas.openxmlformats.org/officeDocument/2006/relationships/image" Target="../media/image215.png"/><Relationship Id="rId15" Type="http://schemas.openxmlformats.org/officeDocument/2006/relationships/image" Target="../media/image223.png"/><Relationship Id="rId10" Type="http://schemas.openxmlformats.org/officeDocument/2006/relationships/image" Target="../media/image159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27.png"/><Relationship Id="rId7" Type="http://schemas.openxmlformats.org/officeDocument/2006/relationships/image" Target="../media/image23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2.png"/><Relationship Id="rId18" Type="http://schemas.openxmlformats.org/officeDocument/2006/relationships/image" Target="../media/image247.png"/><Relationship Id="rId26" Type="http://schemas.openxmlformats.org/officeDocument/2006/relationships/image" Target="../media/image255.png"/><Relationship Id="rId39" Type="http://schemas.openxmlformats.org/officeDocument/2006/relationships/image" Target="../media/image222.png"/><Relationship Id="rId21" Type="http://schemas.openxmlformats.org/officeDocument/2006/relationships/image" Target="../media/image250.png"/><Relationship Id="rId34" Type="http://schemas.openxmlformats.org/officeDocument/2006/relationships/image" Target="../media/image263.png"/><Relationship Id="rId42" Type="http://schemas.openxmlformats.org/officeDocument/2006/relationships/image" Target="../media/image270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6" Type="http://schemas.openxmlformats.org/officeDocument/2006/relationships/image" Target="../media/image245.png"/><Relationship Id="rId20" Type="http://schemas.openxmlformats.org/officeDocument/2006/relationships/image" Target="../media/image249.png"/><Relationship Id="rId29" Type="http://schemas.openxmlformats.org/officeDocument/2006/relationships/image" Target="../media/image258.png"/><Relationship Id="rId41" Type="http://schemas.openxmlformats.org/officeDocument/2006/relationships/image" Target="../media/image2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24" Type="http://schemas.openxmlformats.org/officeDocument/2006/relationships/image" Target="../media/image253.png"/><Relationship Id="rId32" Type="http://schemas.openxmlformats.org/officeDocument/2006/relationships/image" Target="../media/image261.png"/><Relationship Id="rId37" Type="http://schemas.openxmlformats.org/officeDocument/2006/relationships/image" Target="../media/image266.png"/><Relationship Id="rId40" Type="http://schemas.openxmlformats.org/officeDocument/2006/relationships/image" Target="../media/image268.png"/><Relationship Id="rId5" Type="http://schemas.openxmlformats.org/officeDocument/2006/relationships/image" Target="../media/image234.pn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36" Type="http://schemas.openxmlformats.org/officeDocument/2006/relationships/image" Target="../media/image265.png"/><Relationship Id="rId10" Type="http://schemas.openxmlformats.org/officeDocument/2006/relationships/image" Target="../media/image239.png"/><Relationship Id="rId19" Type="http://schemas.openxmlformats.org/officeDocument/2006/relationships/image" Target="../media/image248.png"/><Relationship Id="rId31" Type="http://schemas.openxmlformats.org/officeDocument/2006/relationships/image" Target="../media/image260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Relationship Id="rId22" Type="http://schemas.openxmlformats.org/officeDocument/2006/relationships/image" Target="../media/image251.png"/><Relationship Id="rId27" Type="http://schemas.openxmlformats.org/officeDocument/2006/relationships/image" Target="../media/image256.png"/><Relationship Id="rId30" Type="http://schemas.openxmlformats.org/officeDocument/2006/relationships/image" Target="../media/image259.png"/><Relationship Id="rId35" Type="http://schemas.openxmlformats.org/officeDocument/2006/relationships/image" Target="../media/image264.png"/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12" Type="http://schemas.openxmlformats.org/officeDocument/2006/relationships/image" Target="../media/image241.png"/><Relationship Id="rId17" Type="http://schemas.openxmlformats.org/officeDocument/2006/relationships/image" Target="../media/image246.png"/><Relationship Id="rId25" Type="http://schemas.openxmlformats.org/officeDocument/2006/relationships/image" Target="../media/image254.png"/><Relationship Id="rId33" Type="http://schemas.openxmlformats.org/officeDocument/2006/relationships/image" Target="../media/image262.png"/><Relationship Id="rId38" Type="http://schemas.openxmlformats.org/officeDocument/2006/relationships/image" Target="../media/image2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5" Type="http://schemas.openxmlformats.org/officeDocument/2006/relationships/image" Target="../media/image223.png"/><Relationship Id="rId4" Type="http://schemas.openxmlformats.org/officeDocument/2006/relationships/image" Target="../media/image224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4.png"/><Relationship Id="rId18" Type="http://schemas.openxmlformats.org/officeDocument/2006/relationships/image" Target="../media/image288.png"/><Relationship Id="rId26" Type="http://schemas.openxmlformats.org/officeDocument/2006/relationships/image" Target="../media/image224.png"/><Relationship Id="rId39" Type="http://schemas.openxmlformats.org/officeDocument/2006/relationships/image" Target="../media/image307.png"/><Relationship Id="rId21" Type="http://schemas.openxmlformats.org/officeDocument/2006/relationships/image" Target="../media/image291.png"/><Relationship Id="rId34" Type="http://schemas.openxmlformats.org/officeDocument/2006/relationships/image" Target="../media/image303.png"/><Relationship Id="rId7" Type="http://schemas.openxmlformats.org/officeDocument/2006/relationships/image" Target="../media/image278.png"/><Relationship Id="rId2" Type="http://schemas.openxmlformats.org/officeDocument/2006/relationships/image" Target="../media/image273.png"/><Relationship Id="rId16" Type="http://schemas.openxmlformats.org/officeDocument/2006/relationships/image" Target="../media/image286.png"/><Relationship Id="rId20" Type="http://schemas.openxmlformats.org/officeDocument/2006/relationships/image" Target="../media/image290.png"/><Relationship Id="rId29" Type="http://schemas.openxmlformats.org/officeDocument/2006/relationships/image" Target="../media/image298.png"/><Relationship Id="rId41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24" Type="http://schemas.openxmlformats.org/officeDocument/2006/relationships/image" Target="../media/image294.png"/><Relationship Id="rId32" Type="http://schemas.openxmlformats.org/officeDocument/2006/relationships/image" Target="../media/image301.png"/><Relationship Id="rId37" Type="http://schemas.openxmlformats.org/officeDocument/2006/relationships/image" Target="../media/image225.png"/><Relationship Id="rId40" Type="http://schemas.openxmlformats.org/officeDocument/2006/relationships/image" Target="../media/image308.png"/><Relationship Id="rId5" Type="http://schemas.openxmlformats.org/officeDocument/2006/relationships/image" Target="../media/image276.png"/><Relationship Id="rId15" Type="http://schemas.openxmlformats.org/officeDocument/2006/relationships/image" Target="../media/image223.png"/><Relationship Id="rId23" Type="http://schemas.openxmlformats.org/officeDocument/2006/relationships/image" Target="../media/image293.png"/><Relationship Id="rId28" Type="http://schemas.openxmlformats.org/officeDocument/2006/relationships/image" Target="../media/image297.png"/><Relationship Id="rId36" Type="http://schemas.openxmlformats.org/officeDocument/2006/relationships/image" Target="../media/image305.png"/><Relationship Id="rId10" Type="http://schemas.openxmlformats.org/officeDocument/2006/relationships/image" Target="../media/image281.png"/><Relationship Id="rId19" Type="http://schemas.openxmlformats.org/officeDocument/2006/relationships/image" Target="../media/image289.png"/><Relationship Id="rId31" Type="http://schemas.openxmlformats.org/officeDocument/2006/relationships/image" Target="../media/image300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5.png"/><Relationship Id="rId22" Type="http://schemas.openxmlformats.org/officeDocument/2006/relationships/image" Target="../media/image292.png"/><Relationship Id="rId27" Type="http://schemas.openxmlformats.org/officeDocument/2006/relationships/image" Target="../media/image296.png"/><Relationship Id="rId30" Type="http://schemas.openxmlformats.org/officeDocument/2006/relationships/image" Target="../media/image299.png"/><Relationship Id="rId35" Type="http://schemas.openxmlformats.org/officeDocument/2006/relationships/image" Target="../media/image304.png"/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12" Type="http://schemas.openxmlformats.org/officeDocument/2006/relationships/image" Target="../media/image283.png"/><Relationship Id="rId17" Type="http://schemas.openxmlformats.org/officeDocument/2006/relationships/image" Target="../media/image287.png"/><Relationship Id="rId25" Type="http://schemas.openxmlformats.org/officeDocument/2006/relationships/image" Target="../media/image295.png"/><Relationship Id="rId33" Type="http://schemas.openxmlformats.org/officeDocument/2006/relationships/image" Target="../media/image302.png"/><Relationship Id="rId38" Type="http://schemas.openxmlformats.org/officeDocument/2006/relationships/image" Target="../media/image30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1.png"/><Relationship Id="rId7" Type="http://schemas.openxmlformats.org/officeDocument/2006/relationships/image" Target="../media/image31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3.png"/><Relationship Id="rId5" Type="http://schemas.openxmlformats.org/officeDocument/2006/relationships/image" Target="../media/image218.png"/><Relationship Id="rId4" Type="http://schemas.openxmlformats.org/officeDocument/2006/relationships/image" Target="../media/image312.png"/><Relationship Id="rId9" Type="http://schemas.openxmlformats.org/officeDocument/2006/relationships/image" Target="../media/image2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1.png"/><Relationship Id="rId7" Type="http://schemas.openxmlformats.org/officeDocument/2006/relationships/image" Target="../media/image217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Relationship Id="rId9" Type="http://schemas.openxmlformats.org/officeDocument/2006/relationships/image" Target="../media/image32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1.png"/><Relationship Id="rId11" Type="http://schemas.openxmlformats.org/officeDocument/2006/relationships/image" Target="../media/image336.png"/><Relationship Id="rId5" Type="http://schemas.openxmlformats.org/officeDocument/2006/relationships/image" Target="../media/image330.png"/><Relationship Id="rId10" Type="http://schemas.openxmlformats.org/officeDocument/2006/relationships/image" Target="../media/image335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26.png"/><Relationship Id="rId7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94.png"/><Relationship Id="rId4" Type="http://schemas.openxmlformats.org/officeDocument/2006/relationships/image" Target="../media/image1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Relationship Id="rId9" Type="http://schemas.openxmlformats.org/officeDocument/2006/relationships/image" Target="../media/image5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9.png"/><Relationship Id="rId7" Type="http://schemas.openxmlformats.org/officeDocument/2006/relationships/image" Target="../media/image362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61.png"/><Relationship Id="rId10" Type="http://schemas.openxmlformats.org/officeDocument/2006/relationships/image" Target="../media/image365.png"/><Relationship Id="rId4" Type="http://schemas.openxmlformats.org/officeDocument/2006/relationships/image" Target="../media/image360.png"/><Relationship Id="rId9" Type="http://schemas.openxmlformats.org/officeDocument/2006/relationships/image" Target="../media/image3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9A24F-AE5E-2772-E957-B6C4C47EC9CD}"/>
              </a:ext>
            </a:extLst>
          </p:cNvPr>
          <p:cNvSpPr/>
          <p:nvPr/>
        </p:nvSpPr>
        <p:spPr>
          <a:xfrm>
            <a:off x="1860175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a10s5e3. Try lower, same, and higher box sizes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4653-E121-3B62-28D4-39193E67045E}"/>
              </a:ext>
            </a:extLst>
          </p:cNvPr>
          <p:cNvSpPr/>
          <p:nvPr/>
        </p:nvSpPr>
        <p:spPr>
          <a:xfrm>
            <a:off x="4876799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a20s015. Try lower, same, and higher box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37FC5-5350-5199-FFB3-1F424BC1F9D4}"/>
              </a:ext>
            </a:extLst>
          </p:cNvPr>
          <p:cNvSpPr/>
          <p:nvPr/>
        </p:nvSpPr>
        <p:spPr>
          <a:xfrm>
            <a:off x="8205857" y="1997917"/>
            <a:ext cx="2196353" cy="1079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 – </a:t>
            </a:r>
            <a:r>
              <a:rPr lang="en-US" dirty="0" err="1"/>
              <a:t>init</a:t>
            </a:r>
            <a:r>
              <a:rPr lang="en-US" dirty="0"/>
              <a:t> from a10s5e3. Do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0D489-173E-455E-3342-DFDE7325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3" y="3077323"/>
            <a:ext cx="2281477" cy="255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EAEE0-7E01-6E3C-F171-8BB3D6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24" y="3276059"/>
            <a:ext cx="2755551" cy="2101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AFD5D1-53C4-15F8-95A1-60F1A3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410" y="3227933"/>
            <a:ext cx="1885248" cy="2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F04D3E-C5FB-A2D3-5852-6223642D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090" y="2378121"/>
            <a:ext cx="2830388" cy="23256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292961" y="23781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591825" y="21011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43" y="2378121"/>
            <a:ext cx="2345999" cy="2659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49655-4C37-FCF2-9542-1B6E008A1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464" y="2473265"/>
            <a:ext cx="1978886" cy="24208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632181" y="23781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-8.43841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958702" y="3065235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8C101-B7B7-5C17-EED4-8B95EC56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99" y="1784644"/>
            <a:ext cx="1498689" cy="283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-16.1855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59" y="4851441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74" y="169453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667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690805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427633" y="20074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8177093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3658778" y="19409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8" y="2217926"/>
            <a:ext cx="2201013" cy="2543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77E131-53F7-E0EA-39EB-A04B15796806}"/>
              </a:ext>
            </a:extLst>
          </p:cNvPr>
          <p:cNvSpPr/>
          <p:nvPr/>
        </p:nvSpPr>
        <p:spPr>
          <a:xfrm>
            <a:off x="273354" y="2841988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773269" y="21181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10" y="236777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4263152" y="21232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-15.5935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68EEF-7FE8-B2C3-FF7E-D446D3ABA903}"/>
              </a:ext>
            </a:extLst>
          </p:cNvPr>
          <p:cNvSpPr/>
          <p:nvPr/>
        </p:nvSpPr>
        <p:spPr>
          <a:xfrm>
            <a:off x="1264024" y="2976282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397F6-E2E3-835A-D872-A832158B3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781" y="2367771"/>
            <a:ext cx="1609082" cy="256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563684" y="2256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-16.8432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5F5E74-716F-B123-BEFB-10B31E4B9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635" y="2533437"/>
            <a:ext cx="1598222" cy="23197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33EC5-DF80-69DD-3748-98C37B113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746" y="2354020"/>
            <a:ext cx="1506588" cy="2419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185668" y="205065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-16.8454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663" y="2354020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905" y="2303734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5A813-FAFA-09EF-0D60-C0B60F4E7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05" y="2557973"/>
            <a:ext cx="2048161" cy="3000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-18.0928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595332" y="2366682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a05s5e3. try 24.2 first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791635" y="2110154"/>
            <a:ext cx="2442883" cy="87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a05s5e3. try same first, then less and greater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853082" y="2366682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0472B-49AE-C3FF-A447-DB8B6798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3043518"/>
            <a:ext cx="2016289" cy="21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746FD-BEA9-54EA-2DEB-9227CB1A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23" y="3043518"/>
            <a:ext cx="2092047" cy="21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F3E7E-D6A9-78BF-B361-A28AE84A1F45}"/>
              </a:ext>
            </a:extLst>
          </p:cNvPr>
          <p:cNvSpPr/>
          <p:nvPr/>
        </p:nvSpPr>
        <p:spPr>
          <a:xfrm>
            <a:off x="1918061" y="3030071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4B122-E115-5E16-A7A9-9DD424E68C4F}"/>
              </a:ext>
            </a:extLst>
          </p:cNvPr>
          <p:cNvSpPr/>
          <p:nvPr/>
        </p:nvSpPr>
        <p:spPr>
          <a:xfrm>
            <a:off x="5114364" y="3030071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0BBB8-59EA-72BD-B814-8B864F6F2876}"/>
              </a:ext>
            </a:extLst>
          </p:cNvPr>
          <p:cNvSpPr/>
          <p:nvPr/>
        </p:nvSpPr>
        <p:spPr>
          <a:xfrm>
            <a:off x="8175811" y="3030071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Lxly20 only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76677</TotalTime>
  <Words>1223</Words>
  <Application>Microsoft Office PowerPoint</Application>
  <PresentationFormat>Widescreen</PresentationFormat>
  <Paragraphs>242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a05s6e3 - TERRAN</vt:lpstr>
      <vt:lpstr>a05s7e3 - TERRAN</vt:lpstr>
      <vt:lpstr>a10s5e3 - DONE</vt:lpstr>
      <vt:lpstr>a10s010 - JOSH</vt:lpstr>
      <vt:lpstr>a20s5e3</vt:lpstr>
      <vt:lpstr>a20s015</vt:lpstr>
      <vt:lpstr>a20s022</vt:lpstr>
      <vt:lpstr>a20s025</vt:lpstr>
      <vt:lpstr>a20s027 - DONE</vt:lpstr>
      <vt:lpstr>a25s027 - DONE</vt:lpstr>
      <vt:lpstr>a25s030</vt:lpstr>
      <vt:lpstr>a30s005</vt:lpstr>
      <vt:lpstr>a30s015</vt:lpstr>
      <vt:lpstr>a30s020 - DONE</vt:lpstr>
      <vt:lpstr>a30s025 - DONE</vt:lpstr>
      <vt:lpstr>a30s030</vt:lpstr>
      <vt:lpstr>a30s0325</vt:lpstr>
      <vt:lpstr>a30s035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304</cp:revision>
  <dcterms:created xsi:type="dcterms:W3CDTF">2023-07-26T17:49:20Z</dcterms:created>
  <dcterms:modified xsi:type="dcterms:W3CDTF">2025-04-14T19:23:29Z</dcterms:modified>
</cp:coreProperties>
</file>